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0" r:id="rId3"/>
  </p:sldIdLst>
  <p:sldSz cx="10350500" cy="146558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 snapToGrid="0">
      <p:cViewPr varScale="1">
        <p:scale>
          <a:sx n="32" d="100"/>
          <a:sy n="32" d="100"/>
        </p:scale>
        <p:origin x="23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FB243F-A418-466A-A48D-85A1428E1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813" y="2398532"/>
            <a:ext cx="7762875" cy="5102389"/>
          </a:xfrm>
        </p:spPr>
        <p:txBody>
          <a:bodyPr anchor="b"/>
          <a:lstStyle>
            <a:lvl1pPr algn="ctr"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DACB659-4DB5-4B2B-9D8D-8D01BC936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3813" y="7697688"/>
            <a:ext cx="7762875" cy="3538425"/>
          </a:xfrm>
        </p:spPr>
        <p:txBody>
          <a:bodyPr/>
          <a:lstStyle>
            <a:lvl1pPr marL="0" indent="0" algn="ctr">
              <a:buNone/>
              <a:defRPr sz="1695"/>
            </a:lvl1pPr>
            <a:lvl2pPr marL="322875" indent="0" algn="ctr">
              <a:buNone/>
              <a:defRPr sz="1412"/>
            </a:lvl2pPr>
            <a:lvl3pPr marL="645749" indent="0" algn="ctr">
              <a:buNone/>
              <a:defRPr sz="1271"/>
            </a:lvl3pPr>
            <a:lvl4pPr marL="968624" indent="0" algn="ctr">
              <a:buNone/>
              <a:defRPr sz="1130"/>
            </a:lvl4pPr>
            <a:lvl5pPr marL="1291499" indent="0" algn="ctr">
              <a:buNone/>
              <a:defRPr sz="1130"/>
            </a:lvl5pPr>
            <a:lvl6pPr marL="1614373" indent="0" algn="ctr">
              <a:buNone/>
              <a:defRPr sz="1130"/>
            </a:lvl6pPr>
            <a:lvl7pPr marL="1937248" indent="0" algn="ctr">
              <a:buNone/>
              <a:defRPr sz="1130"/>
            </a:lvl7pPr>
            <a:lvl8pPr marL="2260122" indent="0" algn="ctr">
              <a:buNone/>
              <a:defRPr sz="1130"/>
            </a:lvl8pPr>
            <a:lvl9pPr marL="2582997" indent="0" algn="ctr">
              <a:buNone/>
              <a:defRPr sz="113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3E0249-86E7-40FE-86EE-D4957ED5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A3CCFE-A207-4692-9265-F5B75095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A80685-0BC1-4D4F-BE62-7CC4AB65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C62962-7CCE-4E84-B28C-0FC5085C2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ED5EBC-07F7-4334-ACD9-6F3FE3400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31A0F9-F626-4A4D-BA33-36E2F906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46A846-2058-406A-A1FA-5BCB9C12E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2B3303-862A-4735-9AAF-CF2DC975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8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7201DDA-0B30-4B49-B7AA-8E29BDD63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407078" y="780285"/>
            <a:ext cx="2231827" cy="12420113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822879-51B2-4A0A-8661-3F1ACF0CD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11598" y="780285"/>
            <a:ext cx="6566098" cy="12420113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9C7E11-0422-4644-B7AE-CD5678C9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585F7B-7EF4-4731-8FB1-B53006E6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006317-1334-4C95-B093-2581F7C7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8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4BF2E0-B010-4C19-AAAC-E65F62A8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1449A0-695F-4ECE-958A-2BFCDEBA3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E8E6C3-ABD2-48F1-99DA-27952C65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DEC931-8069-42F6-96BD-CF390919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889837-5B04-4845-B2E0-4987999F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7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30D39D-5C9A-4620-8064-69A2B6FC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06" y="3653776"/>
            <a:ext cx="8927307" cy="6096405"/>
          </a:xfrm>
        </p:spPr>
        <p:txBody>
          <a:bodyPr anchor="b"/>
          <a:lstStyle>
            <a:lvl1pPr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DBF044-3F75-4380-95A3-0DD33D93B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206" y="9807857"/>
            <a:ext cx="8927307" cy="3205955"/>
          </a:xfrm>
        </p:spPr>
        <p:txBody>
          <a:bodyPr/>
          <a:lstStyle>
            <a:lvl1pPr marL="0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1pPr>
            <a:lvl2pPr marL="322875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2pPr>
            <a:lvl3pPr marL="645749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3pPr>
            <a:lvl4pPr marL="968624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4pPr>
            <a:lvl5pPr marL="1291499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5pPr>
            <a:lvl6pPr marL="1614373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6pPr>
            <a:lvl7pPr marL="1937248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7pPr>
            <a:lvl8pPr marL="2260122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8pPr>
            <a:lvl9pPr marL="2582997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06F6AB-6C29-4FBA-9CC8-5C185F95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C4D7DC-A3C7-40E3-BD74-8953F2351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6D1303-1B34-4AA6-95F9-213F2F29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7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69D50-7713-4AF9-A52C-1C06E8E3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9924C3-0887-42A1-B55C-68B574E06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1598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55B9EC-5D61-4FB4-B037-EF8F83944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9942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492EF10-229D-4E6A-9C1F-02A01F317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65FE9E-9F4B-4C71-A95F-B8E71E2B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D1466B-D561-4D82-8D4C-F68E9CB5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53C9C1-CCA6-4FD5-A4E0-36DB58741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5" y="780289"/>
            <a:ext cx="8927307" cy="28327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487BBAC-E610-4E16-BBA1-B2892B04B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946" y="3592708"/>
            <a:ext cx="4378746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5F43101-BD65-43F8-9DD0-ADEEFEBAD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946" y="5353438"/>
            <a:ext cx="4378746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98FB62F-E622-4DCA-968C-8F23633A1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39941" y="3592708"/>
            <a:ext cx="4400311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1C097E4-7536-471F-A138-949AEC0FA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39941" y="5353438"/>
            <a:ext cx="4400311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3721563-4383-420E-993C-2BBECECE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BF4255-08EE-41AF-A5F7-123A6C57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9B7AA9F-624D-4AD2-B759-6E953555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5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BDBC88-E93C-488B-902A-D10759D4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E567241-4F2E-43CB-B975-B2AA1BC9D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D1C4366-BF3E-420F-B99B-7D0E7DF6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107272D-CEA8-42F2-B172-2E78CF25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2F6CE59-A01D-42E2-9174-F2BF491A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ADBB12B-7643-44B8-BC58-F7717D641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B32ECD1-EEC7-4731-BAEF-4AB0EE88E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0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78028D-37DD-4304-B5EE-7C98F7DA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969BC6-EF0F-4765-AEDA-49786884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>
              <a:defRPr sz="2260"/>
            </a:lvl1pPr>
            <a:lvl2pPr>
              <a:defRPr sz="1977"/>
            </a:lvl2pPr>
            <a:lvl3pPr>
              <a:defRPr sz="1695"/>
            </a:lvl3pPr>
            <a:lvl4pPr>
              <a:defRPr sz="1412"/>
            </a:lvl4pPr>
            <a:lvl5pPr>
              <a:defRPr sz="1412"/>
            </a:lvl5pPr>
            <a:lvl6pPr>
              <a:defRPr sz="1412"/>
            </a:lvl6pPr>
            <a:lvl7pPr>
              <a:defRPr sz="1412"/>
            </a:lvl7pPr>
            <a:lvl8pPr>
              <a:defRPr sz="1412"/>
            </a:lvl8pPr>
            <a:lvl9pPr>
              <a:defRPr sz="1412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4ECA0A2-C194-470A-AFAA-A5FD40F06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390BB3-7B01-4B1A-9F56-76FF3BB58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185A32-6B15-40DF-84D0-F36915CD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E9D972-B95D-4A62-B199-C9ACAE4C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1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4B3BD2-05D4-4957-B532-ADD64FC0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1FF9C44-A37E-4514-82D0-04E1CCBE5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 marL="0" indent="0">
              <a:buNone/>
              <a:defRPr sz="2260"/>
            </a:lvl1pPr>
            <a:lvl2pPr marL="322875" indent="0">
              <a:buNone/>
              <a:defRPr sz="1977"/>
            </a:lvl2pPr>
            <a:lvl3pPr marL="645749" indent="0">
              <a:buNone/>
              <a:defRPr sz="1695"/>
            </a:lvl3pPr>
            <a:lvl4pPr marL="968624" indent="0">
              <a:buNone/>
              <a:defRPr sz="1412"/>
            </a:lvl4pPr>
            <a:lvl5pPr marL="1291499" indent="0">
              <a:buNone/>
              <a:defRPr sz="1412"/>
            </a:lvl5pPr>
            <a:lvl6pPr marL="1614373" indent="0">
              <a:buNone/>
              <a:defRPr sz="1412"/>
            </a:lvl6pPr>
            <a:lvl7pPr marL="1937248" indent="0">
              <a:buNone/>
              <a:defRPr sz="1412"/>
            </a:lvl7pPr>
            <a:lvl8pPr marL="2260122" indent="0">
              <a:buNone/>
              <a:defRPr sz="1412"/>
            </a:lvl8pPr>
            <a:lvl9pPr marL="2582997" indent="0">
              <a:buNone/>
              <a:defRPr sz="1412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F66641-199F-424C-9D62-904487559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976F2C-FA10-436F-AA42-85C25B49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F38E58-F09F-463F-844F-D0F88AEFB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568AA8E-D4EC-41C0-8353-992FDCC4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6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30FEEF5-741D-4C15-B697-629315A3A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7" y="780289"/>
            <a:ext cx="8927307" cy="283277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9DB55D-20DD-43B0-85D1-BB63898EA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1597" y="3901430"/>
            <a:ext cx="8927307" cy="929897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26186F-D490-4C90-B547-8BA5699E3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0042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725C291-5DC0-4C45-8050-F2F627769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8604" y="13583760"/>
            <a:ext cx="3493294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4B8BDF-4F2B-4E0B-8EFB-00A79427C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598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3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5749" rtl="1" eaLnBrk="1" latinLnBrk="0" hangingPunct="1">
        <a:lnSpc>
          <a:spcPct val="90000"/>
        </a:lnSpc>
        <a:spcBef>
          <a:spcPct val="0"/>
        </a:spcBef>
        <a:buNone/>
        <a:defRPr sz="3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437" indent="-161437" algn="r" defTabSz="645749" rtl="1" eaLnBrk="1" latinLnBrk="0" hangingPunct="1">
        <a:lnSpc>
          <a:spcPct val="90000"/>
        </a:lnSpc>
        <a:spcBef>
          <a:spcPts val="706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484312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695" kern="1200">
          <a:solidFill>
            <a:schemeClr val="tx1"/>
          </a:solidFill>
          <a:latin typeface="+mn-lt"/>
          <a:ea typeface="+mn-ea"/>
          <a:cs typeface="+mn-cs"/>
        </a:defRPr>
      </a:lvl2pPr>
      <a:lvl3pPr marL="807187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3pPr>
      <a:lvl4pPr marL="113006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452936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77581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2098685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421560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744434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1pPr>
      <a:lvl2pPr marL="322875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2pPr>
      <a:lvl3pPr marL="64574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3pPr>
      <a:lvl4pPr marL="968624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29149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614373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1937248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260122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582997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D75CEF4-D651-4671-ACF9-03E5A1DB4E5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97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D4F84EA-99F8-4929-A6C6-1F3D951256E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5723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مخصص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2</cp:revision>
  <dcterms:created xsi:type="dcterms:W3CDTF">2018-11-10T21:22:38Z</dcterms:created>
  <dcterms:modified xsi:type="dcterms:W3CDTF">2018-11-11T15:45:19Z</dcterms:modified>
</cp:coreProperties>
</file>